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48" r:id="rId2"/>
  </p:sldMasterIdLst>
  <p:notesMasterIdLst>
    <p:notesMasterId r:id="rId13"/>
  </p:notesMasterIdLst>
  <p:sldIdLst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ido" id="{D393C5F0-BA9F-4E8C-9C1D-AE6FBDBE122B}">
          <p14:sldIdLst>
            <p14:sldId id="260"/>
            <p14:sldId id="257"/>
            <p14:sldId id="261"/>
            <p14:sldId id="262"/>
            <p14:sldId id="263"/>
            <p14:sldId id="264"/>
            <p14:sldId id="265"/>
            <p14:sldId id="266"/>
            <p14:sldId id="267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3ED"/>
    <a:srgbClr val="FEF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282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AFBF0-9BF5-4777-9589-FBC6208DEDC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D89DE-438C-412A-B142-14B03F3352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15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E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64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E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70D628-30D9-4DA4-64FB-A649F6E99B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923" y="180006"/>
            <a:ext cx="559370" cy="559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2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724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4.wdp"/><Relationship Id="rId18" Type="http://schemas.openxmlformats.org/officeDocument/2006/relationships/image" Target="../media/image11.png"/><Relationship Id="rId26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microsoft.com/office/2007/relationships/hdphoto" Target="../media/hdphoto7.wdp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microsoft.com/office/2007/relationships/hdphoto" Target="../media/hdphoto5.wdp"/><Relationship Id="rId25" Type="http://schemas.microsoft.com/office/2007/relationships/hdphoto" Target="../media/hdphoto8.wdp"/><Relationship Id="rId2" Type="http://schemas.openxmlformats.org/officeDocument/2006/relationships/theme" Target="../theme/theme1.xml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24" Type="http://schemas.openxmlformats.org/officeDocument/2006/relationships/image" Target="../media/image15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23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6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svg"/><Relationship Id="rId22" Type="http://schemas.openxmlformats.org/officeDocument/2006/relationships/image" Target="../media/image1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heme" Target="../theme/theme2.xml"/><Relationship Id="rId7" Type="http://schemas.microsoft.com/office/2007/relationships/hdphoto" Target="../media/hdphoto2.wdp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microsoft.com/office/2007/relationships/hdphoto" Target="../media/hdphoto5.wdp"/><Relationship Id="rId5" Type="http://schemas.microsoft.com/office/2007/relationships/hdphoto" Target="../media/hdphoto8.wdp"/><Relationship Id="rId10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8555DBE0-A51D-7CC7-97AB-3980206EBC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1110" y="-1291"/>
            <a:ext cx="1398206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4A6D6F-3DB3-E870-ED46-7D72A36CFD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5875" y="6320395"/>
            <a:ext cx="1782217" cy="54629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1FE7422-EA1A-3647-CD21-69B6D462D81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09890" y="6320143"/>
            <a:ext cx="1274084" cy="54629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589FC24-8435-6F8F-D784-73358579E3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1432" y="6320143"/>
            <a:ext cx="1163011" cy="54640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450F445-2801-9CC4-E9A2-0313E9FA2B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49994" y="6320143"/>
            <a:ext cx="6442006" cy="54629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9880815-B4AD-09EE-7A94-8A7D464A4F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biLevel thresh="25000"/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" t="34167" r="3943" b="24970"/>
          <a:stretch>
            <a:fillRect/>
          </a:stretch>
        </p:blipFill>
        <p:spPr>
          <a:xfrm>
            <a:off x="-104426" y="2866585"/>
            <a:ext cx="12273199" cy="4030452"/>
          </a:xfrm>
          <a:prstGeom prst="rect">
            <a:avLst/>
          </a:prstGeom>
        </p:spPr>
      </p:pic>
      <p:pic>
        <p:nvPicPr>
          <p:cNvPr id="35" name="Picture 20" descr="Imagen relacionada">
            <a:extLst>
              <a:ext uri="{FF2B5EF4-FFF2-40B4-BE49-F238E27FC236}">
                <a16:creationId xmlns:a16="http://schemas.microsoft.com/office/drawing/2014/main" id="{212A7BF8-A4D4-44F5-5F7A-1D78FAFD12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096" y="891121"/>
            <a:ext cx="5909740" cy="49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black and red background with red text&#10;&#10;Description automatically generated">
            <a:extLst>
              <a:ext uri="{FF2B5EF4-FFF2-40B4-BE49-F238E27FC236}">
                <a16:creationId xmlns:a16="http://schemas.microsoft.com/office/drawing/2014/main" id="{FB1AE710-BFB2-569E-FA7A-125F38A8307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20" y="262630"/>
            <a:ext cx="1168656" cy="592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17D8829-11C6-5C53-BDEE-665E4AD38CD3}"/>
              </a:ext>
            </a:extLst>
          </p:cNvPr>
          <p:cNvSpPr txBox="1"/>
          <p:nvPr userDrawn="1"/>
        </p:nvSpPr>
        <p:spPr>
          <a:xfrm rot="16200000">
            <a:off x="11065518" y="837517"/>
            <a:ext cx="1237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>
                <a:solidFill>
                  <a:schemeClr val="tx1"/>
                </a:solidFill>
              </a:rPr>
              <a:t>20 a 22 de octubre</a:t>
            </a:r>
            <a:endParaRPr lang="en-US" sz="1000" b="1" dirty="0">
              <a:solidFill>
                <a:schemeClr val="tx1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92EC901-4578-553C-8450-B772691934F4}"/>
              </a:ext>
            </a:extLst>
          </p:cNvPr>
          <p:cNvCxnSpPr/>
          <p:nvPr userDrawn="1"/>
        </p:nvCxnSpPr>
        <p:spPr>
          <a:xfrm>
            <a:off x="11722086" y="1674976"/>
            <a:ext cx="0" cy="40304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8">
            <a:extLst>
              <a:ext uri="{FF2B5EF4-FFF2-40B4-BE49-F238E27FC236}">
                <a16:creationId xmlns:a16="http://schemas.microsoft.com/office/drawing/2014/main" id="{09C1F47F-2616-74A7-C9C9-A0A547274E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458" y="6355924"/>
            <a:ext cx="1070177" cy="47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6F8CB0-695F-6D19-3438-7F2186CCE11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9602" y="6332506"/>
            <a:ext cx="909133" cy="5231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0A1660E-3BB7-FFD4-8A48-FC6B67676B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44300" y="6440478"/>
            <a:ext cx="1596908" cy="3535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5D3AD2-6389-A289-861F-A6E1F6942E9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5315291"/>
            <a:ext cx="1299103" cy="1301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96A1F0-5606-3C69-A104-3D81C304C8B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500" y="-16900"/>
            <a:ext cx="1776320" cy="1780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A150506-0432-F707-665C-3D6814274DB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artisticWatercolorSponge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87761" y="-12972"/>
            <a:ext cx="352262" cy="2879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BB69785-23AD-BBF4-E814-55FFCBE4BE6F}"/>
              </a:ext>
            </a:extLst>
          </p:cNvPr>
          <p:cNvSpPr txBox="1"/>
          <p:nvPr userDrawn="1"/>
        </p:nvSpPr>
        <p:spPr>
          <a:xfrm rot="16200000">
            <a:off x="10545269" y="1684435"/>
            <a:ext cx="1587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</a:t>
            </a:r>
            <a:r>
              <a:rPr lang="es-MX" sz="1600" b="1" dirty="0">
                <a:solidFill>
                  <a:schemeClr val="bg1"/>
                </a:solidFill>
              </a:rPr>
              <a:t>uenos</a:t>
            </a:r>
            <a:r>
              <a:rPr lang="es-MX" sz="2000" b="1" dirty="0">
                <a:solidFill>
                  <a:schemeClr val="bg1"/>
                </a:solidFill>
              </a:rPr>
              <a:t> </a:t>
            </a:r>
            <a:r>
              <a:rPr lang="es-MX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</a:t>
            </a:r>
            <a:r>
              <a:rPr lang="es-MX" sz="1600" b="1" dirty="0">
                <a:solidFill>
                  <a:schemeClr val="bg1"/>
                </a:solidFill>
              </a:rPr>
              <a:t>ires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41BC95-3C56-0F2E-E72E-240AD1A527ED}"/>
              </a:ext>
            </a:extLst>
          </p:cNvPr>
          <p:cNvSpPr txBox="1"/>
          <p:nvPr userDrawn="1"/>
        </p:nvSpPr>
        <p:spPr>
          <a:xfrm rot="16200000">
            <a:off x="10958791" y="255417"/>
            <a:ext cx="821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2</a:t>
            </a:r>
            <a:r>
              <a:rPr lang="es-MX" sz="1800" dirty="0">
                <a:solidFill>
                  <a:schemeClr val="bg1"/>
                </a:solidFill>
              </a:rPr>
              <a:t>0</a:t>
            </a:r>
            <a:r>
              <a:rPr lang="es-MX" sz="1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2</a:t>
            </a:r>
            <a:r>
              <a:rPr lang="es-MX" sz="1800" dirty="0">
                <a:solidFill>
                  <a:schemeClr val="bg1"/>
                </a:solidFill>
              </a:rPr>
              <a:t>6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A0AC7A2-7965-85D6-8770-DAEF706CCB5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11176464" y="883842"/>
            <a:ext cx="373519" cy="3522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F5242951-BBFD-84FB-FD5D-E73F2EAB955B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7185291" y="235239"/>
            <a:ext cx="3889585" cy="841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EF397A6-323B-3D9E-B0F3-3163F29A8FAA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7277890" y="924147"/>
            <a:ext cx="3755461" cy="304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AAA3245-87C1-0D0C-C32D-853C44272CD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artisticPencilSketc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7" y="195481"/>
            <a:ext cx="942535" cy="89194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67E57043-E8D1-0CBF-56C5-484509DA7E6E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artisticPencilSketc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05" y="2707274"/>
            <a:ext cx="942535" cy="89194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170B309-4308-2E54-6B66-BA2E1EA9504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artisticPencilSketc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54" y="5424917"/>
            <a:ext cx="942535" cy="89194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A2C0A3E-ADB2-998F-324D-05353902DB2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" y="1284194"/>
            <a:ext cx="1190219" cy="1192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7A55B24-BD3D-89C3-07BF-5F77593C877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-127429" y="3638847"/>
            <a:ext cx="1786283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2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0D2838-E5B6-39DE-D18A-706EB9380A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9" y="6035801"/>
            <a:ext cx="505838" cy="47868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2210732-1844-2180-ED45-1D88BB2BE30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2250" y="6505980"/>
            <a:ext cx="446732" cy="3713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9FEC7B-3813-205D-1218-E784338D55A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8982" y="6498717"/>
            <a:ext cx="3713017" cy="371349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120C1FD-7F6F-D4DE-5911-D4559878196B}"/>
              </a:ext>
            </a:extLst>
          </p:cNvPr>
          <p:cNvSpPr txBox="1">
            <a:spLocks/>
          </p:cNvSpPr>
          <p:nvPr userDrawn="1"/>
        </p:nvSpPr>
        <p:spPr>
          <a:xfrm>
            <a:off x="336220" y="5985018"/>
            <a:ext cx="618836" cy="371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0BEFFA6-F6E5-4145-A283-3C738AC8667C}" type="slidenum">
              <a:rPr lang="en-US" sz="1400" b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‹Nº›</a:t>
            </a:fld>
            <a:endParaRPr lang="en-US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922B3D-F1F1-A143-9E3A-8106F8A0F51A}"/>
              </a:ext>
            </a:extLst>
          </p:cNvPr>
          <p:cNvSpPr txBox="1"/>
          <p:nvPr userDrawn="1"/>
        </p:nvSpPr>
        <p:spPr>
          <a:xfrm>
            <a:off x="8608290" y="6561002"/>
            <a:ext cx="34915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MX" sz="1100" b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Foro Bienal Iberoamericano de Estudios del Desarrollo</a:t>
            </a:r>
            <a:endParaRPr lang="en-US" sz="1100" b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B08FF5-58D6-BC91-0E82-026FA9EC1E1E}"/>
              </a:ext>
            </a:extLst>
          </p:cNvPr>
          <p:cNvCxnSpPr>
            <a:cxnSpLocks/>
          </p:cNvCxnSpPr>
          <p:nvPr userDrawn="1"/>
        </p:nvCxnSpPr>
        <p:spPr>
          <a:xfrm>
            <a:off x="0" y="794321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7FAF6C7-69C2-7684-506D-0AF38EAC3EF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alphaModFix amt="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4208" y="199415"/>
            <a:ext cx="11057792" cy="508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19351C-8B46-5B5D-3F09-077ED8D5A8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4207" y="192151"/>
            <a:ext cx="202224" cy="5080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96B043-43DE-6044-673D-793D4F2AB93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7" y="180112"/>
            <a:ext cx="517575" cy="518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F439FA-D80C-190C-A804-6FE8713D4D2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6515708"/>
            <a:ext cx="7962371" cy="34248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1F0C265-42AF-6974-85D1-1E7F54E756D0}"/>
              </a:ext>
            </a:extLst>
          </p:cNvPr>
          <p:cNvSpPr txBox="1"/>
          <p:nvPr userDrawn="1"/>
        </p:nvSpPr>
        <p:spPr>
          <a:xfrm>
            <a:off x="6096000" y="6560850"/>
            <a:ext cx="1694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Buenos Aires 2026</a:t>
            </a:r>
            <a:endParaRPr lang="en-US" sz="1200" b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0B89A7-F9DC-C0EA-4C1E-791ECA2183E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03" y="6255687"/>
            <a:ext cx="687487" cy="68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021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40381B-AF4C-0864-1BC9-E0D594367AF7}"/>
              </a:ext>
            </a:extLst>
          </p:cNvPr>
          <p:cNvSpPr txBox="1"/>
          <p:nvPr/>
        </p:nvSpPr>
        <p:spPr>
          <a:xfrm>
            <a:off x="2362838" y="2197052"/>
            <a:ext cx="80313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 ExtraBold" panose="020B0004020202020204" pitchFamily="34" charset="0"/>
              </a:rPr>
              <a:t>Aquí de debe escribir el título de la ponencia, con un máximo de tres renglones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 ExtraBold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B5E3DA-8028-E633-FB3E-72DE70FC9EEB}"/>
              </a:ext>
            </a:extLst>
          </p:cNvPr>
          <p:cNvSpPr txBox="1"/>
          <p:nvPr/>
        </p:nvSpPr>
        <p:spPr>
          <a:xfrm>
            <a:off x="8811826" y="3537565"/>
            <a:ext cx="1490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/>
              <a:t>Autor(es)/a(as)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BDFAD1-7DE7-525D-3992-38B70987D22A}"/>
              </a:ext>
            </a:extLst>
          </p:cNvPr>
          <p:cNvSpPr txBox="1"/>
          <p:nvPr/>
        </p:nvSpPr>
        <p:spPr>
          <a:xfrm>
            <a:off x="9203010" y="4530146"/>
            <a:ext cx="1191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chemeClr val="accent2">
                    <a:lumMod val="50000"/>
                  </a:schemeClr>
                </a:solidFill>
              </a:rPr>
              <a:t>Institución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7F03EF-882A-3ED3-014F-E64178BF003D}"/>
              </a:ext>
            </a:extLst>
          </p:cNvPr>
          <p:cNvSpPr txBox="1"/>
          <p:nvPr/>
        </p:nvSpPr>
        <p:spPr>
          <a:xfrm>
            <a:off x="9798622" y="4868700"/>
            <a:ext cx="577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País</a:t>
            </a:r>
            <a:endParaRPr lang="en-US" sz="16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80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15342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56966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89039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96013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7043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7986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593056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D0CBD7-B3FD-DC3A-DE74-72813FB82122}"/>
              </a:ext>
            </a:extLst>
          </p:cNvPr>
          <p:cNvSpPr txBox="1">
            <a:spLocks/>
          </p:cNvSpPr>
          <p:nvPr/>
        </p:nvSpPr>
        <p:spPr>
          <a:xfrm>
            <a:off x="1394229" y="287914"/>
            <a:ext cx="1051107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dirty="0" err="1"/>
              <a:t>Título</a:t>
            </a:r>
            <a:r>
              <a:rPr lang="en-US" b="0" dirty="0"/>
              <a:t> </a:t>
            </a:r>
            <a:r>
              <a:rPr lang="en-US" b="0" dirty="0" err="1"/>
              <a:t>lámina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796903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F847B-C0ED-C329-0F67-70D3A3ACF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6D1B6B-5BB4-C328-D079-42FF59683EA6}"/>
              </a:ext>
            </a:extLst>
          </p:cNvPr>
          <p:cNvSpPr txBox="1"/>
          <p:nvPr/>
        </p:nvSpPr>
        <p:spPr>
          <a:xfrm>
            <a:off x="0" y="295114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Aptos ExtraBold" panose="020B0004020202020204" pitchFamily="34" charset="0"/>
              </a:rPr>
              <a:t>¡Muchas gracias!</a:t>
            </a:r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  <a:latin typeface="Aptos ExtraBold" panose="020B0004020202020204" pitchFamily="34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6203A986-C0FC-2D16-30F5-A230AB705714}"/>
              </a:ext>
            </a:extLst>
          </p:cNvPr>
          <p:cNvSpPr txBox="1"/>
          <p:nvPr/>
        </p:nvSpPr>
        <p:spPr>
          <a:xfrm>
            <a:off x="0" y="3645242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solidFill>
                  <a:schemeClr val="accent2">
                    <a:lumMod val="50000"/>
                  </a:schemeClr>
                </a:solidFill>
              </a:rPr>
              <a:t>Correo de contacto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987143"/>
      </p:ext>
    </p:extLst>
  </p:cSld>
  <p:clrMapOvr>
    <a:masterClrMapping/>
  </p:clrMapOvr>
</p:sld>
</file>

<file path=ppt/theme/theme1.xml><?xml version="1.0" encoding="utf-8"?>
<a:theme xmlns:a="http://schemas.openxmlformats.org/drawingml/2006/main" name="Titulo ponenc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49</Words>
  <Application>Microsoft Office PowerPoint</Application>
  <PresentationFormat>Panorámica</PresentationFormat>
  <Paragraphs>14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Aptos</vt:lpstr>
      <vt:lpstr>Aptos ExtraBold</vt:lpstr>
      <vt:lpstr>Arial</vt:lpstr>
      <vt:lpstr>Titulo ponencia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Luis Enrique Gutiérrez Casas</dc:creator>
  <cp:lastModifiedBy>Patricia Gutti</cp:lastModifiedBy>
  <cp:revision>19</cp:revision>
  <dcterms:created xsi:type="dcterms:W3CDTF">2024-09-20T15:41:48Z</dcterms:created>
  <dcterms:modified xsi:type="dcterms:W3CDTF">2026-08-27T15:00:54Z</dcterms:modified>
</cp:coreProperties>
</file>